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0" autoAdjust="0"/>
    <p:restoredTop sz="93391" autoAdjust="0"/>
  </p:normalViewPr>
  <p:slideViewPr>
    <p:cSldViewPr snapToGrid="0">
      <p:cViewPr varScale="1">
        <p:scale>
          <a:sx n="111" d="100"/>
          <a:sy n="111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0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964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Microsoft Office User</cp:lastModifiedBy>
  <cp:revision>143</cp:revision>
  <dcterms:created xsi:type="dcterms:W3CDTF">2015-08-27T11:46:31Z</dcterms:created>
  <dcterms:modified xsi:type="dcterms:W3CDTF">2016-10-20T15:08:20Z</dcterms:modified>
</cp:coreProperties>
</file>